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3" r:id="rId3"/>
    <p:sldId id="284" r:id="rId4"/>
    <p:sldId id="258" r:id="rId5"/>
    <p:sldId id="287" r:id="rId6"/>
    <p:sldId id="294" r:id="rId7"/>
    <p:sldId id="289" r:id="rId8"/>
    <p:sldId id="295" r:id="rId9"/>
    <p:sldId id="292" r:id="rId10"/>
    <p:sldId id="290" r:id="rId11"/>
    <p:sldId id="291" r:id="rId12"/>
    <p:sldId id="293" r:id="rId13"/>
    <p:sldId id="286" r:id="rId14"/>
    <p:sldId id="257" r:id="rId15"/>
    <p:sldId id="285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8F8DA-8174-746A-E1CD-A39DFE008E3D}" v="78" dt="2026-03-15T12:42:44.424"/>
    <p1510:client id="{AD638C37-2532-5DF8-13E7-ECE70CAB38AF}" v="474" dt="2026-03-13T20:12:11.126"/>
    <p1510:client id="{BA2D2C32-BFD3-39AD-ACCB-ACB17F6B57E2}" v="33" dt="2026-03-15T11:37:52.732"/>
    <p1510:client id="{C6EF30F6-C6CB-74BE-F726-0FAAF650E088}" v="509" dt="2026-03-15T15:04:37.390"/>
    <p1510:client id="{D151CAB5-EF99-5095-4BDE-AF7DF04EE1DB}" v="88" dt="2026-03-13T21:47:3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5-F139-46C5-B0B9-2EABBDEA4C54}" type="datetimeFigureOut">
              <a:t>3/15/2026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6235-899E-46AF-B72B-5297786F50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F2DAB-91E0-0B99-DB06-4B0D8F6B87D4}"/>
              </a:ext>
            </a:extLst>
          </p:cNvPr>
          <p:cNvSpPr txBox="1"/>
          <p:nvPr/>
        </p:nvSpPr>
        <p:spPr>
          <a:xfrm>
            <a:off x="3649468" y="2703727"/>
            <a:ext cx="524510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AI Design Challenge</a:t>
            </a:r>
            <a:endParaRPr lang="en-GB" dirty="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2CDECA4-6892-070A-D3A9-43F6FA88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37" b="926"/>
          <a:stretch>
            <a:fillRect/>
          </a:stretch>
        </p:blipFill>
        <p:spPr>
          <a:xfrm>
            <a:off x="101048" y="6046926"/>
            <a:ext cx="2140479" cy="7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E62E-1DDC-C22E-35BE-FA8467B0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903DB886-89C3-06F3-5ABF-6FBCC725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541" y="0"/>
            <a:ext cx="3500918" cy="6858000"/>
          </a:xfrm>
          <a:prstGeom prst="rect">
            <a:avLst/>
          </a:prstGeom>
        </p:spPr>
      </p:pic>
      <p:pic>
        <p:nvPicPr>
          <p:cNvPr id="6" name="Picture 5" descr="Chat Gpt App Logo Stock Illustrations ...">
            <a:extLst>
              <a:ext uri="{FF2B5EF4-FFF2-40B4-BE49-F238E27FC236}">
                <a16:creationId xmlns:a16="http://schemas.microsoft.com/office/drawing/2014/main" id="{E1E9EE2E-F2DB-3283-FF5F-ED7F4DE4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0" b="3211"/>
          <a:stretch>
            <a:fillRect/>
          </a:stretch>
        </p:blipFill>
        <p:spPr>
          <a:xfrm>
            <a:off x="1214436" y="2752575"/>
            <a:ext cx="1440657" cy="1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1462-DE21-D276-8907-331107147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AB019099-8B13-CFED-D998-789B8772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10"/>
          <a:stretch>
            <a:fillRect/>
          </a:stretch>
        </p:blipFill>
        <p:spPr>
          <a:xfrm>
            <a:off x="4344154" y="0"/>
            <a:ext cx="3426263" cy="6858000"/>
          </a:xfrm>
          <a:prstGeom prst="rect">
            <a:avLst/>
          </a:prstGeom>
        </p:spPr>
      </p:pic>
      <p:pic>
        <p:nvPicPr>
          <p:cNvPr id="5" name="Picture 4" descr="Chat Gpt App Logo Stock Illustrations ...">
            <a:extLst>
              <a:ext uri="{FF2B5EF4-FFF2-40B4-BE49-F238E27FC236}">
                <a16:creationId xmlns:a16="http://schemas.microsoft.com/office/drawing/2014/main" id="{5119673E-9B5D-5FA7-3779-71268994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0" b="3211"/>
          <a:stretch>
            <a:fillRect/>
          </a:stretch>
        </p:blipFill>
        <p:spPr>
          <a:xfrm>
            <a:off x="1214436" y="2752575"/>
            <a:ext cx="1440657" cy="1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41DB-6C78-20B6-6B90-F586B0002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 bottle with a pump&#10;&#10;AI-generated content may be incorrect.">
            <a:extLst>
              <a:ext uri="{FF2B5EF4-FFF2-40B4-BE49-F238E27FC236}">
                <a16:creationId xmlns:a16="http://schemas.microsoft.com/office/drawing/2014/main" id="{59C3660F-682B-7021-7902-07541838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586" y="0"/>
            <a:ext cx="3474828" cy="6858000"/>
          </a:xfrm>
          <a:prstGeom prst="rect">
            <a:avLst/>
          </a:prstGeom>
        </p:spPr>
      </p:pic>
      <p:pic>
        <p:nvPicPr>
          <p:cNvPr id="5" name="Picture 4" descr="Chat Gpt App Logo Stock Illustrations ...">
            <a:extLst>
              <a:ext uri="{FF2B5EF4-FFF2-40B4-BE49-F238E27FC236}">
                <a16:creationId xmlns:a16="http://schemas.microsoft.com/office/drawing/2014/main" id="{037684EC-D948-D557-56D1-C8F3E09C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0" b="3211"/>
          <a:stretch>
            <a:fillRect/>
          </a:stretch>
        </p:blipFill>
        <p:spPr>
          <a:xfrm>
            <a:off x="1214436" y="2752575"/>
            <a:ext cx="1440657" cy="1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E569-EBCF-1022-36EB-244AE0DC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35B65F-25F9-CE4E-4DE9-3A44BA2C1835}"/>
              </a:ext>
            </a:extLst>
          </p:cNvPr>
          <p:cNvSpPr txBox="1"/>
          <p:nvPr/>
        </p:nvSpPr>
        <p:spPr>
          <a:xfrm>
            <a:off x="3659119" y="345091"/>
            <a:ext cx="83641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Krea: Design Iteration</a:t>
            </a:r>
            <a:endParaRPr lang="en-US"/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463853A-C096-1156-91DC-82231816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1" y="1152939"/>
            <a:ext cx="9028478" cy="56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411C6C-2C9B-846B-3499-69B973FE4C1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cardboard box with a blue light on top&#10;&#10;AI-generated content may be incorrect.">
            <a:extLst>
              <a:ext uri="{FF2B5EF4-FFF2-40B4-BE49-F238E27FC236}">
                <a16:creationId xmlns:a16="http://schemas.microsoft.com/office/drawing/2014/main" id="{8394DEAA-FA8D-484F-14BA-2DCDB8CB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82" y="1382156"/>
            <a:ext cx="7671661" cy="50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C55D-1F8D-2977-751B-6D0F0D6E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1E5B1E-F08C-D802-2546-C4306502BE4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jar with white pills and wires next to a circuit board&#10;&#10;AI-generated content may be incorrect.">
            <a:extLst>
              <a:ext uri="{FF2B5EF4-FFF2-40B4-BE49-F238E27FC236}">
                <a16:creationId xmlns:a16="http://schemas.microsoft.com/office/drawing/2014/main" id="{0B215264-4668-C670-4759-0C17E180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7" y="1175288"/>
            <a:ext cx="3667933" cy="54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E3D8-9055-A9DF-4CB1-4DE09CCC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A081-2F11-D155-885D-64405A845B72}"/>
              </a:ext>
            </a:extLst>
          </p:cNvPr>
          <p:cNvSpPr txBox="1"/>
          <p:nvPr/>
        </p:nvSpPr>
        <p:spPr>
          <a:xfrm>
            <a:off x="2553840" y="5945034"/>
            <a:ext cx="102215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Early Dyson prototype (1993)</a:t>
            </a:r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6" name="Picture 5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BDBD3E43-FE19-7488-CECF-9BAF6F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4" t="16042" r="6774" b="2292"/>
          <a:stretch>
            <a:fillRect/>
          </a:stretch>
        </p:blipFill>
        <p:spPr>
          <a:xfrm>
            <a:off x="4515325" y="488912"/>
            <a:ext cx="2723463" cy="5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son PencilVac Fluffycones logo.">
            <a:extLst>
              <a:ext uri="{FF2B5EF4-FFF2-40B4-BE49-F238E27FC236}">
                <a16:creationId xmlns:a16="http://schemas.microsoft.com/office/drawing/2014/main" id="{F1816042-0194-6515-4A61-6AAB8211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6" b="129"/>
          <a:stretch>
            <a:fillRect/>
          </a:stretch>
        </p:blipFill>
        <p:spPr>
          <a:xfrm>
            <a:off x="4540054" y="467902"/>
            <a:ext cx="3005137" cy="460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80BC-ADA2-1E15-19A3-E1968F7D04DE}"/>
              </a:ext>
            </a:extLst>
          </p:cNvPr>
          <p:cNvSpPr txBox="1"/>
          <p:nvPr/>
        </p:nvSpPr>
        <p:spPr>
          <a:xfrm>
            <a:off x="3278909" y="6101978"/>
            <a:ext cx="89115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Modern Dyson Design</a:t>
            </a:r>
            <a:endParaRPr lang="en-US" sz="4000" b="1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840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29814061-2E80-2EB8-746F-6A98A3E78468}"/>
              </a:ext>
            </a:extLst>
          </p:cNvPr>
          <p:cNvSpPr txBox="1"/>
          <p:nvPr/>
        </p:nvSpPr>
        <p:spPr>
          <a:xfrm>
            <a:off x="1156144" y="3076432"/>
            <a:ext cx="1284158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Arial"/>
                <a:cs typeface="Arial"/>
              </a:rPr>
              <a:t>Dyson built 5,127 prototypes before </a:t>
            </a:r>
            <a:r>
              <a:rPr lang="en-GB" sz="4000" b="1" dirty="0">
                <a:latin typeface="Arial"/>
                <a:cs typeface="Arial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3243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0598A-6033-801E-FD26-C81AF9F1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icons with a person in the middle&#10;&#10;AI-generated content may be incorrect.">
            <a:extLst>
              <a:ext uri="{FF2B5EF4-FFF2-40B4-BE49-F238E27FC236}">
                <a16:creationId xmlns:a16="http://schemas.microsoft.com/office/drawing/2014/main" id="{B97D05D5-976C-2ACF-C810-05019D3B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586921-5788-D7AB-6BCE-AD219E41BCD0}"/>
              </a:ext>
            </a:extLst>
          </p:cNvPr>
          <p:cNvSpPr txBox="1"/>
          <p:nvPr/>
        </p:nvSpPr>
        <p:spPr>
          <a:xfrm>
            <a:off x="838777" y="2892381"/>
            <a:ext cx="10513420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latin typeface="Arial"/>
                <a:cs typeface="Arial"/>
              </a:rPr>
              <a:t>Use </a:t>
            </a:r>
            <a:r>
              <a:rPr lang="en-GB" sz="3200" b="1" dirty="0">
                <a:latin typeface="Arial"/>
                <a:cs typeface="Arial"/>
              </a:rPr>
              <a:t>AI</a:t>
            </a:r>
            <a:r>
              <a:rPr lang="en-GB" sz="3200" dirty="0">
                <a:latin typeface="Arial"/>
                <a:cs typeface="Arial"/>
              </a:rPr>
              <a:t> to </a:t>
            </a:r>
            <a:r>
              <a:rPr lang="en-GB" sz="3200">
                <a:latin typeface="Arial"/>
                <a:cs typeface="Arial"/>
              </a:rPr>
              <a:t>help</a:t>
            </a:r>
            <a:r>
              <a:rPr lang="en-GB" sz="3200" dirty="0">
                <a:latin typeface="Arial"/>
                <a:cs typeface="Arial"/>
              </a:rPr>
              <a:t> in </a:t>
            </a:r>
            <a:r>
              <a:rPr lang="en-GB" sz="3200" b="1" dirty="0">
                <a:latin typeface="Arial"/>
                <a:cs typeface="Arial"/>
              </a:rPr>
              <a:t>designing</a:t>
            </a:r>
            <a:r>
              <a:rPr lang="en-GB" sz="3200">
                <a:latin typeface="Arial"/>
                <a:cs typeface="Arial"/>
              </a:rPr>
              <a:t> a product, service or system that </a:t>
            </a:r>
            <a:r>
              <a:rPr lang="en-GB" sz="3200" b="1" dirty="0">
                <a:latin typeface="Arial"/>
                <a:cs typeface="Arial"/>
              </a:rPr>
              <a:t>improves</a:t>
            </a:r>
            <a:r>
              <a:rPr lang="en-GB" sz="3200" dirty="0">
                <a:latin typeface="Arial"/>
                <a:cs typeface="Arial"/>
              </a:rPr>
              <a:t> people's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52EB8-FD59-D1F9-F854-326B97115984}"/>
              </a:ext>
            </a:extLst>
          </p:cNvPr>
          <p:cNvSpPr txBox="1"/>
          <p:nvPr/>
        </p:nvSpPr>
        <p:spPr>
          <a:xfrm>
            <a:off x="501461" y="3028470"/>
            <a:ext cx="13413968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Problem &gt; Research &gt; Ideas &gt; Prototype &gt; Test &gt; Improve &gt; Share</a:t>
            </a:r>
            <a:endParaRPr lang="en-GB" sz="2800" b="1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🎨 Krea.ai – Real-Time AI Image ...">
            <a:extLst>
              <a:ext uri="{FF2B5EF4-FFF2-40B4-BE49-F238E27FC236}">
                <a16:creationId xmlns:a16="http://schemas.microsoft.com/office/drawing/2014/main" id="{F2C98629-4B16-59E7-4F3E-0DA11A88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525" y="2774659"/>
            <a:ext cx="1422798" cy="1434703"/>
          </a:xfrm>
          <a:prstGeom prst="rect">
            <a:avLst/>
          </a:prstGeom>
        </p:spPr>
      </p:pic>
      <p:pic>
        <p:nvPicPr>
          <p:cNvPr id="5" name="Picture 4" descr="Chat Gpt App Logo Stock Illustrations ...">
            <a:extLst>
              <a:ext uri="{FF2B5EF4-FFF2-40B4-BE49-F238E27FC236}">
                <a16:creationId xmlns:a16="http://schemas.microsoft.com/office/drawing/2014/main" id="{8420A1C3-4780-7956-4AA1-6F59A361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0" b="3211"/>
          <a:stretch>
            <a:fillRect/>
          </a:stretch>
        </p:blipFill>
        <p:spPr>
          <a:xfrm>
            <a:off x="491182" y="2972134"/>
            <a:ext cx="1440657" cy="1339488"/>
          </a:xfrm>
          <a:prstGeom prst="rect">
            <a:avLst/>
          </a:prstGeom>
        </p:spPr>
      </p:pic>
      <p:pic>
        <p:nvPicPr>
          <p:cNvPr id="6" name="Picture 5" descr="Google Gemini">
            <a:extLst>
              <a:ext uri="{FF2B5EF4-FFF2-40B4-BE49-F238E27FC236}">
                <a16:creationId xmlns:a16="http://schemas.microsoft.com/office/drawing/2014/main" id="{95A675E8-165E-ED95-E947-6642863131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92" t="4507" r="2500" b="7063"/>
          <a:stretch>
            <a:fillRect/>
          </a:stretch>
        </p:blipFill>
        <p:spPr>
          <a:xfrm>
            <a:off x="22602" y="4928647"/>
            <a:ext cx="2720580" cy="1415060"/>
          </a:xfrm>
          <a:prstGeom prst="rect">
            <a:avLst/>
          </a:prstGeom>
        </p:spPr>
      </p:pic>
      <p:pic>
        <p:nvPicPr>
          <p:cNvPr id="7" name="Picture 6" descr="Midjourney full logo transparent PNG ...">
            <a:extLst>
              <a:ext uri="{FF2B5EF4-FFF2-40B4-BE49-F238E27FC236}">
                <a16:creationId xmlns:a16="http://schemas.microsoft.com/office/drawing/2014/main" id="{B3EACFFA-527A-E6C8-A917-F508317670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04" b="-299"/>
          <a:stretch>
            <a:fillRect/>
          </a:stretch>
        </p:blipFill>
        <p:spPr>
          <a:xfrm>
            <a:off x="2864018" y="2773712"/>
            <a:ext cx="2906290" cy="1547670"/>
          </a:xfrm>
          <a:prstGeom prst="rect">
            <a:avLst/>
          </a:prstGeom>
        </p:spPr>
      </p:pic>
      <p:pic>
        <p:nvPicPr>
          <p:cNvPr id="8" name="Picture 7" descr="Flow AI logo transparent PNG - StickPNG">
            <a:extLst>
              <a:ext uri="{FF2B5EF4-FFF2-40B4-BE49-F238E27FC236}">
                <a16:creationId xmlns:a16="http://schemas.microsoft.com/office/drawing/2014/main" id="{15C62C10-C410-E46A-BABB-7D2CDFB306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083" b="6952"/>
          <a:stretch>
            <a:fillRect/>
          </a:stretch>
        </p:blipFill>
        <p:spPr>
          <a:xfrm>
            <a:off x="2742231" y="4926704"/>
            <a:ext cx="3078933" cy="1034738"/>
          </a:xfrm>
          <a:prstGeom prst="rect">
            <a:avLst/>
          </a:prstGeom>
        </p:spPr>
      </p:pic>
      <p:pic>
        <p:nvPicPr>
          <p:cNvPr id="10" name="Picture 9" descr="Vizcom - Credly">
            <a:extLst>
              <a:ext uri="{FF2B5EF4-FFF2-40B4-BE49-F238E27FC236}">
                <a16:creationId xmlns:a16="http://schemas.microsoft.com/office/drawing/2014/main" id="{E4E9D069-0E62-EEE6-D90F-323C1B024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6524" y="2721081"/>
            <a:ext cx="1422798" cy="1416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44FD78-924F-B15F-194D-6CD16EB2A8F1}"/>
              </a:ext>
            </a:extLst>
          </p:cNvPr>
          <p:cNvSpPr txBox="1"/>
          <p:nvPr/>
        </p:nvSpPr>
        <p:spPr>
          <a:xfrm>
            <a:off x="3603356" y="942814"/>
            <a:ext cx="789122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i="0" u="none" strike="noStrike" baseline="0">
                <a:solidFill>
                  <a:srgbClr val="000000"/>
                </a:solidFill>
                <a:latin typeface="Calibri"/>
              </a:rPr>
              <a:t>AI </a:t>
            </a:r>
            <a:r>
              <a:rPr lang="en-GB" sz="4000" b="1">
                <a:solidFill>
                  <a:srgbClr val="000000"/>
                </a:solidFill>
                <a:latin typeface="Calibri"/>
              </a:rPr>
              <a:t>Tools Designers Use</a:t>
            </a:r>
            <a:endParaRPr lang="en-GB"/>
          </a:p>
          <a:p>
            <a:pPr algn="ctr"/>
            <a:endParaRPr lang="en-GB"/>
          </a:p>
        </p:txBody>
      </p:sp>
      <p:pic>
        <p:nvPicPr>
          <p:cNvPr id="12" name="Picture 11" descr="Durable AI">
            <a:extLst>
              <a:ext uri="{FF2B5EF4-FFF2-40B4-BE49-F238E27FC236}">
                <a16:creationId xmlns:a16="http://schemas.microsoft.com/office/drawing/2014/main" id="{27718F39-DD3B-6646-C19A-3A0B27FC88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9" r="-234" b="6079"/>
          <a:stretch>
            <a:fillRect/>
          </a:stretch>
        </p:blipFill>
        <p:spPr>
          <a:xfrm>
            <a:off x="9196468" y="4668077"/>
            <a:ext cx="2768719" cy="1555291"/>
          </a:xfrm>
          <a:prstGeom prst="rect">
            <a:avLst/>
          </a:prstGeom>
        </p:spPr>
      </p:pic>
      <p:pic>
        <p:nvPicPr>
          <p:cNvPr id="13" name="Picture 12" descr="A logo with colorful circles and black text&#10;&#10;AI-generated content may be incorrect.">
            <a:extLst>
              <a:ext uri="{FF2B5EF4-FFF2-40B4-BE49-F238E27FC236}">
                <a16:creationId xmlns:a16="http://schemas.microsoft.com/office/drawing/2014/main" id="{FB085D9F-95AF-7F20-4F9C-47D3B886997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-1240" b="5376"/>
          <a:stretch>
            <a:fillRect/>
          </a:stretch>
        </p:blipFill>
        <p:spPr>
          <a:xfrm>
            <a:off x="7116708" y="4675725"/>
            <a:ext cx="1587840" cy="15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1960-31C1-5D50-1054-63A08B10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F28835F-BEE0-57F1-0AFE-BD7B46E60FBE}"/>
              </a:ext>
            </a:extLst>
          </p:cNvPr>
          <p:cNvSpPr txBox="1"/>
          <p:nvPr/>
        </p:nvSpPr>
        <p:spPr>
          <a:xfrm>
            <a:off x="116238" y="2893018"/>
            <a:ext cx="1315418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i="0" u="none" strike="noStrike" baseline="0" dirty="0">
                <a:solidFill>
                  <a:srgbClr val="000000"/>
                </a:solidFill>
                <a:latin typeface="Calibri"/>
              </a:rPr>
              <a:t>AI </a:t>
            </a:r>
            <a:r>
              <a:rPr lang="en-GB" sz="3200" dirty="0">
                <a:solidFill>
                  <a:srgbClr val="000000"/>
                </a:solidFill>
                <a:latin typeface="Calibri"/>
              </a:rPr>
              <a:t>can help </a:t>
            </a:r>
            <a:r>
              <a:rPr lang="en-GB" sz="3200" b="1" dirty="0">
                <a:solidFill>
                  <a:srgbClr val="000000"/>
                </a:solidFill>
                <a:latin typeface="Calibri"/>
              </a:rPr>
              <a:t>designers</a:t>
            </a:r>
            <a:r>
              <a:rPr lang="en-GB" sz="3200" dirty="0">
                <a:solidFill>
                  <a:srgbClr val="000000"/>
                </a:solidFill>
                <a:latin typeface="Calibri"/>
              </a:rPr>
              <a:t> generate </a:t>
            </a:r>
            <a:r>
              <a:rPr lang="en-GB" sz="3200" b="1" dirty="0">
                <a:solidFill>
                  <a:srgbClr val="000000"/>
                </a:solidFill>
                <a:latin typeface="Calibri"/>
              </a:rPr>
              <a:t>ideas</a:t>
            </a:r>
            <a:r>
              <a:rPr lang="en-GB" sz="3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GB" sz="3200" b="1" dirty="0">
                <a:solidFill>
                  <a:srgbClr val="000000"/>
                </a:solidFill>
                <a:latin typeface="Calibri"/>
              </a:rPr>
              <a:t>images</a:t>
            </a:r>
            <a:r>
              <a:rPr lang="en-GB" sz="3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GB" sz="3200" b="1" dirty="0">
                <a:solidFill>
                  <a:srgbClr val="000000"/>
                </a:solidFill>
                <a:latin typeface="Calibri"/>
              </a:rPr>
              <a:t>prototypes</a:t>
            </a:r>
            <a:r>
              <a:rPr lang="en-GB" sz="3200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GB" sz="3200" b="1" dirty="0">
                <a:solidFill>
                  <a:srgbClr val="000000"/>
                </a:solidFill>
                <a:latin typeface="Calibri"/>
              </a:rPr>
              <a:t>research</a:t>
            </a:r>
            <a:endParaRPr lang="en-GB" sz="3200" b="1">
              <a:latin typeface="Calibri"/>
              <a:ea typeface="Calibri"/>
              <a:cs typeface="Calibri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3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t Gpt App Logo Stock Illustrations ...">
            <a:extLst>
              <a:ext uri="{FF2B5EF4-FFF2-40B4-BE49-F238E27FC236}">
                <a16:creationId xmlns:a16="http://schemas.microsoft.com/office/drawing/2014/main" id="{DAD41E28-993F-3C7E-8A61-3E59703C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0" b="3211"/>
          <a:stretch>
            <a:fillRect/>
          </a:stretch>
        </p:blipFill>
        <p:spPr>
          <a:xfrm>
            <a:off x="1317758" y="2759033"/>
            <a:ext cx="1440657" cy="1339488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BE330CCB-9554-3491-3CC0-4E01899F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68" y="0"/>
            <a:ext cx="3472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F2912-89F0-510D-EB6C-73A0EE7C6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9CABD23-939A-142A-94A5-6FAE1FCA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00" y="0"/>
            <a:ext cx="3544399" cy="6858000"/>
          </a:xfrm>
          <a:prstGeom prst="rect">
            <a:avLst/>
          </a:prstGeom>
        </p:spPr>
      </p:pic>
      <p:pic>
        <p:nvPicPr>
          <p:cNvPr id="7" name="Picture 6" descr="Chat Gpt App Logo Stock Illustrations ...">
            <a:extLst>
              <a:ext uri="{FF2B5EF4-FFF2-40B4-BE49-F238E27FC236}">
                <a16:creationId xmlns:a16="http://schemas.microsoft.com/office/drawing/2014/main" id="{7441FCE0-E93F-04BD-1E49-46E378AF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0" b="3211"/>
          <a:stretch>
            <a:fillRect/>
          </a:stretch>
        </p:blipFill>
        <p:spPr>
          <a:xfrm>
            <a:off x="1317758" y="2759033"/>
            <a:ext cx="1440657" cy="1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F96A-D48C-DF71-4A67-2664D7AC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edical prescription bottle&#10;&#10;AI-generated content may be incorrect.">
            <a:extLst>
              <a:ext uri="{FF2B5EF4-FFF2-40B4-BE49-F238E27FC236}">
                <a16:creationId xmlns:a16="http://schemas.microsoft.com/office/drawing/2014/main" id="{603C5005-8CDE-B7E4-CBD7-0DA71C79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94" y="0"/>
            <a:ext cx="3437012" cy="6858000"/>
          </a:xfrm>
          <a:prstGeom prst="rect">
            <a:avLst/>
          </a:prstGeom>
        </p:spPr>
      </p:pic>
      <p:pic>
        <p:nvPicPr>
          <p:cNvPr id="3" name="Picture 2" descr="Chat Gpt App Logo Stock Illustrations ...">
            <a:extLst>
              <a:ext uri="{FF2B5EF4-FFF2-40B4-BE49-F238E27FC236}">
                <a16:creationId xmlns:a16="http://schemas.microsoft.com/office/drawing/2014/main" id="{5FC75150-DCC4-DE07-0067-C9C1D7D7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0" b="3211"/>
          <a:stretch>
            <a:fillRect/>
          </a:stretch>
        </p:blipFill>
        <p:spPr>
          <a:xfrm>
            <a:off x="1214436" y="2752575"/>
            <a:ext cx="1440657" cy="13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392</cp:revision>
  <dcterms:created xsi:type="dcterms:W3CDTF">2013-07-15T20:26:40Z</dcterms:created>
  <dcterms:modified xsi:type="dcterms:W3CDTF">2026-03-15T17:09:58Z</dcterms:modified>
</cp:coreProperties>
</file>