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3" r:id="rId3"/>
    <p:sldId id="284" r:id="rId4"/>
    <p:sldId id="258" r:id="rId5"/>
    <p:sldId id="257" r:id="rId6"/>
    <p:sldId id="286" r:id="rId7"/>
    <p:sldId id="285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8F8DA-8174-746A-E1CD-A39DFE008E3D}" v="78" dt="2026-03-15T12:42:44.424"/>
    <p1510:client id="{AD638C37-2532-5DF8-13E7-ECE70CAB38AF}" v="474" dt="2026-03-13T20:12:11.126"/>
    <p1510:client id="{BA2D2C32-BFD3-39AD-ACCB-ACB17F6B57E2}" v="33" dt="2026-03-15T11:37:52.732"/>
    <p1510:client id="{D151CAB5-EF99-5095-4BDE-AF7DF04EE1DB}" v="88" dt="2026-03-13T21:47:32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7195-F139-46C5-B0B9-2EABBDEA4C54}" type="datetimeFigureOut">
              <a:t>3/15/2026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56235-899E-46AF-B72B-5297786F507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5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4F2DAB-91E0-0B99-DB06-4B0D8F6B87D4}"/>
              </a:ext>
            </a:extLst>
          </p:cNvPr>
          <p:cNvSpPr txBox="1"/>
          <p:nvPr/>
        </p:nvSpPr>
        <p:spPr>
          <a:xfrm>
            <a:off x="2149079" y="2940843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Social Impact Design Challenge</a:t>
            </a:r>
            <a:endParaRPr lang="en-GB" dirty="0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3" name="Picture 2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42CDECA4-6892-070A-D3A9-43F6FA8819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37" b="926"/>
          <a:stretch>
            <a:fillRect/>
          </a:stretch>
        </p:blipFill>
        <p:spPr>
          <a:xfrm>
            <a:off x="101048" y="6046926"/>
            <a:ext cx="2140479" cy="7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>
            <a:extLst>
              <a:ext uri="{FF2B5EF4-FFF2-40B4-BE49-F238E27FC236}">
                <a16:creationId xmlns:a16="http://schemas.microsoft.com/office/drawing/2014/main" id="{29814061-2E80-2EB8-746F-6A98A3E78468}"/>
              </a:ext>
            </a:extLst>
          </p:cNvPr>
          <p:cNvSpPr txBox="1"/>
          <p:nvPr/>
        </p:nvSpPr>
        <p:spPr>
          <a:xfrm>
            <a:off x="1156144" y="3076432"/>
            <a:ext cx="1284158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>
                <a:latin typeface="Arial"/>
                <a:cs typeface="Arial"/>
              </a:rPr>
              <a:t>Dyson built 5,127 prototypes before </a:t>
            </a:r>
            <a:r>
              <a:rPr lang="en-GB" sz="4000" b="1" dirty="0">
                <a:latin typeface="Arial"/>
                <a:cs typeface="Arial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332431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0598A-6033-801E-FD26-C81AF9F17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ic of a person with different icons&#10;&#10;AI-generated content may be incorrect.">
            <a:extLst>
              <a:ext uri="{FF2B5EF4-FFF2-40B4-BE49-F238E27FC236}">
                <a16:creationId xmlns:a16="http://schemas.microsoft.com/office/drawing/2014/main" id="{F50EF602-ADB4-FCE5-1385-186D8371BE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6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6586921-5788-D7AB-6BCE-AD219E41BCD0}"/>
              </a:ext>
            </a:extLst>
          </p:cNvPr>
          <p:cNvSpPr txBox="1"/>
          <p:nvPr/>
        </p:nvSpPr>
        <p:spPr>
          <a:xfrm>
            <a:off x="393201" y="2156212"/>
            <a:ext cx="11404572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>
                <a:latin typeface="Arial"/>
                <a:cs typeface="Arial"/>
              </a:rPr>
              <a:t>Design something that improves </a:t>
            </a:r>
            <a:r>
              <a:rPr lang="en-GB" sz="3200" b="1">
                <a:latin typeface="Arial"/>
                <a:cs typeface="Arial"/>
              </a:rPr>
              <a:t>people's lives</a:t>
            </a:r>
            <a:endParaRPr lang="en-US" sz="3200" b="1"/>
          </a:p>
          <a:p>
            <a:pPr algn="ctr"/>
            <a:endParaRPr lang="en-GB" sz="3200" dirty="0">
              <a:latin typeface="Arial"/>
              <a:cs typeface="Arial"/>
            </a:endParaRPr>
          </a:p>
          <a:p>
            <a:pPr algn="ctr"/>
            <a:r>
              <a:rPr lang="en-GB" sz="3200" dirty="0">
                <a:latin typeface="Arial"/>
                <a:cs typeface="Arial"/>
              </a:rPr>
              <a:t>or </a:t>
            </a:r>
            <a:r>
              <a:rPr lang="en-GB" sz="3200" b="1" dirty="0">
                <a:latin typeface="Arial"/>
                <a:cs typeface="Arial"/>
              </a:rPr>
              <a:t>helps communi</a:t>
            </a:r>
            <a:r>
              <a:rPr lang="en-GB" sz="3200" b="1">
                <a:latin typeface="Arial"/>
                <a:cs typeface="Arial"/>
              </a:rPr>
              <a:t>ties</a:t>
            </a:r>
          </a:p>
        </p:txBody>
      </p:sp>
    </p:spTree>
    <p:extLst>
      <p:ext uri="{BB962C8B-B14F-4D97-AF65-F5344CB8AC3E}">
        <p14:creationId xmlns:p14="http://schemas.microsoft.com/office/powerpoint/2010/main" val="5245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852EB8-FD59-D1F9-F854-326B97115984}"/>
              </a:ext>
            </a:extLst>
          </p:cNvPr>
          <p:cNvSpPr txBox="1"/>
          <p:nvPr/>
        </p:nvSpPr>
        <p:spPr>
          <a:xfrm>
            <a:off x="501461" y="3028470"/>
            <a:ext cx="13413968" cy="8002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rial"/>
                <a:cs typeface="Arial"/>
              </a:rPr>
              <a:t>Problem &gt; Research &gt; Ideas &gt; Prototype &gt; Test &gt; Improve &gt; Share</a:t>
            </a:r>
            <a:endParaRPr lang="en-GB" sz="2800" b="1">
              <a:latin typeface="Arial"/>
              <a:cs typeface="Arial"/>
            </a:endParaRP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2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411C6C-2C9B-846B-3499-69B973FE4C11}"/>
              </a:ext>
            </a:extLst>
          </p:cNvPr>
          <p:cNvSpPr txBox="1"/>
          <p:nvPr/>
        </p:nvSpPr>
        <p:spPr>
          <a:xfrm>
            <a:off x="3827017" y="396752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Example prototype</a:t>
            </a:r>
            <a:endParaRPr lang="en-GB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3" name="Picture 2" descr="A water dispenser with a cup and a water drop&#10;&#10;AI-generated content may be incorrect.">
            <a:extLst>
              <a:ext uri="{FF2B5EF4-FFF2-40B4-BE49-F238E27FC236}">
                <a16:creationId xmlns:a16="http://schemas.microsoft.com/office/drawing/2014/main" id="{8CC59CA3-4274-8220-7BC8-05E64D300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212" y="1381932"/>
            <a:ext cx="7310034" cy="487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2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8E569-EBCF-1022-36EB-244AE0DC9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35B65F-25F9-CE4E-4DE9-3A44BA2C1835}"/>
              </a:ext>
            </a:extLst>
          </p:cNvPr>
          <p:cNvSpPr txBox="1"/>
          <p:nvPr/>
        </p:nvSpPr>
        <p:spPr>
          <a:xfrm>
            <a:off x="3827017" y="396752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Example prototype</a:t>
            </a:r>
            <a:endParaRPr lang="en-GB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5" name="Picture 4" descr="A cardboard house with solar panels&#10;&#10;AI-generated content may be incorrect.">
            <a:extLst>
              <a:ext uri="{FF2B5EF4-FFF2-40B4-BE49-F238E27FC236}">
                <a16:creationId xmlns:a16="http://schemas.microsoft.com/office/drawing/2014/main" id="{3F1B3CA9-5FF4-F2B0-0348-2FA56D1A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99" y="1381932"/>
            <a:ext cx="7665203" cy="50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2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4C55D-1F8D-2977-751B-6D0F0D6E6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1E5B1E-F08C-D802-2546-C4306502BE41}"/>
              </a:ext>
            </a:extLst>
          </p:cNvPr>
          <p:cNvSpPr txBox="1"/>
          <p:nvPr/>
        </p:nvSpPr>
        <p:spPr>
          <a:xfrm>
            <a:off x="3827017" y="396752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Example prototype</a:t>
            </a:r>
            <a:endParaRPr lang="en-GB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4" name="Picture 3" descr="A model of a water park&#10;&#10;AI-generated content may be incorrect.">
            <a:extLst>
              <a:ext uri="{FF2B5EF4-FFF2-40B4-BE49-F238E27FC236}">
                <a16:creationId xmlns:a16="http://schemas.microsoft.com/office/drawing/2014/main" id="{DC7737ED-AAB5-A69F-169F-AF57B7681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54" y="1381932"/>
            <a:ext cx="5191933" cy="51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4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2E3D8-9055-A9DF-4CB1-4DE09CCCF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1CA081-2F11-D155-885D-64405A845B72}"/>
              </a:ext>
            </a:extLst>
          </p:cNvPr>
          <p:cNvSpPr txBox="1"/>
          <p:nvPr/>
        </p:nvSpPr>
        <p:spPr>
          <a:xfrm>
            <a:off x="2553840" y="5945034"/>
            <a:ext cx="102215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Early Dyson prototype (1993)</a:t>
            </a:r>
            <a:endParaRPr lang="en-GB" sz="4000" b="1" dirty="0">
              <a:latin typeface="Arial"/>
              <a:cs typeface="Arial"/>
            </a:endParaRPr>
          </a:p>
        </p:txBody>
      </p:sp>
      <p:pic>
        <p:nvPicPr>
          <p:cNvPr id="6" name="Picture 5" descr="A vacuum cleaner with a tube&#10;&#10;AI-generated content may be incorrect.">
            <a:extLst>
              <a:ext uri="{FF2B5EF4-FFF2-40B4-BE49-F238E27FC236}">
                <a16:creationId xmlns:a16="http://schemas.microsoft.com/office/drawing/2014/main" id="{BDBD3E43-FE19-7488-CECF-9BAF6F30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84" t="16042" r="6774" b="2292"/>
          <a:stretch>
            <a:fillRect/>
          </a:stretch>
        </p:blipFill>
        <p:spPr>
          <a:xfrm>
            <a:off x="4515325" y="488912"/>
            <a:ext cx="2723463" cy="51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yson PencilVac Fluffycones logo.">
            <a:extLst>
              <a:ext uri="{FF2B5EF4-FFF2-40B4-BE49-F238E27FC236}">
                <a16:creationId xmlns:a16="http://schemas.microsoft.com/office/drawing/2014/main" id="{F1816042-0194-6515-4A61-6AAB8211C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26" b="129"/>
          <a:stretch>
            <a:fillRect/>
          </a:stretch>
        </p:blipFill>
        <p:spPr>
          <a:xfrm>
            <a:off x="4540054" y="467902"/>
            <a:ext cx="3005137" cy="4600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480BC-ADA2-1E15-19A3-E1968F7D04DE}"/>
              </a:ext>
            </a:extLst>
          </p:cNvPr>
          <p:cNvSpPr txBox="1"/>
          <p:nvPr/>
        </p:nvSpPr>
        <p:spPr>
          <a:xfrm>
            <a:off x="3278909" y="6101978"/>
            <a:ext cx="891157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Modern Dyson Design</a:t>
            </a:r>
            <a:endParaRPr lang="en-US" sz="4000" b="1">
              <a:latin typeface="Arial"/>
              <a:cs typeface="Arial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58408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219</cp:revision>
  <dcterms:created xsi:type="dcterms:W3CDTF">2013-07-15T20:26:40Z</dcterms:created>
  <dcterms:modified xsi:type="dcterms:W3CDTF">2026-03-15T17:09:44Z</dcterms:modified>
</cp:coreProperties>
</file>